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8" r:id="rId2"/>
    <p:sldId id="257" r:id="rId3"/>
    <p:sldId id="286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61" r:id="rId16"/>
    <p:sldId id="26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gif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90042-BE23-2A4B-B265-D93881B92631}" type="datetimeFigureOut">
              <a:rPr lang="en-US" smtClean="0"/>
              <a:t>4/18/23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EE5EB6-FA6B-944C-9250-D5BAEA3F7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938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5B1D8A-43B8-9F42-82C0-0C77CB191B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96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DCC3B-7850-58EA-DE8F-3F7FADFD47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02ABB4-0EEF-9F17-88DB-173B7AA1EF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9762C-648B-140F-FA89-BCCD688C6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2583B-28A2-E33E-B3F7-55A559C5C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510D5-DE77-2BA0-B969-E0F7C9205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720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3CBDC-74C3-7D71-B282-C2328DBDD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A5C92E-E3C2-CDB8-CFF2-C1A43602C3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EAF05-1982-678C-C3A4-583D2C7CE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ABA58-7346-FCD1-48DA-F0C0BF533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2D0CC-D56A-3C51-20A3-ACA6C34F8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12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D40856-41B6-F063-AA9D-56227DDC0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19255-34B9-74A6-1782-A24425DDE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394FD-F365-5742-14A4-F96D2F28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2EF8F-3A7D-2F20-D961-D4F669D08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C1095-B298-999F-CD6D-8C0286281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107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C893D-3C92-1AE7-A9F0-0B2CA38E9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52DC5-BFAC-91F0-B0DF-6FA3B941F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5FF47-AB91-8961-0D44-4089EEB15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06EF5-642A-2B5E-FFC4-FC42CE256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871B8-A9CB-90BC-92CA-757AE8B91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018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7CD0-6CD8-3DCC-C142-830EBBEB9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ECCE8-C3FD-127A-B629-DB22C92D8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605AF-1800-F495-10AE-1683C8FE7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6D683-3A93-FCEA-2E4C-97A3E6800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3A7A6-DDDB-AD10-71A2-03EB5B02E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926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DF480-FD94-3F12-9564-351842DB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9B663-F856-8C94-3787-B88642A4F2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D28DB-8DAB-74BE-5D44-0CE6421362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F97DE7-775D-1326-3C54-DDAF0F49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26DF39-F7D5-A435-0F9A-FB1A471CC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3799D-CC68-67EA-DDB4-1458B0B65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184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4C3FF-D6B9-98F0-8084-10DACC26F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AD308F-85C7-AEA0-A61E-52BB0DC82F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F27918-6AE9-D3DC-D3A4-9E5C19EEF5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6907A4-C509-7ADC-3794-B20830B31D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4038CA-78EE-51CC-0562-445D5214E3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3B38EE-4059-D550-7255-E41980F76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F53D5A-19E7-59EA-5CBA-71F7F660B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A42B1E-E5AE-F63B-4767-FDD1C6B77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60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6DC58-382A-96EC-DF9D-42E953144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5F3A4C-C85C-631B-B6C9-D84D61BDA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10F0EC-2F12-ED6B-5C50-1DB8AD18C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F7D05F-C39D-9413-719D-F216BC0C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182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805A1F-3F1F-4EE5-CE16-93E9D9784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A727A3-F64F-997A-FD47-AEE7FFF3E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5899D7-7876-9A23-61F4-C39380130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616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804F-C358-A643-8F49-20996C8AF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E5D89-63BB-B9F6-AF27-3D78227F2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F9BFF1-7061-92C2-6EAC-1E376E28B1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4D61A4-88E8-5399-393D-165235281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4C6AD-639F-6C34-ABBD-4651F8034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93B3A-E3C5-1636-7D9F-4E8CA79F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48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95C1C-9552-61ED-4DA5-643F7F7D4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6C6463-33B0-DDD2-FFFD-4ADFD684F7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39FC8D-0207-FB7C-5A40-7A53360E0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258C3-63E8-3CDA-5D43-0881CE371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5493C6-3F16-8F1E-44AA-B8BFA0033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4DC9F-C4BF-7392-54A8-96B086345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922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37EDD3-ECAB-AAE8-C61E-15988860E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93D892-2EEB-E215-DE6B-F8954E3BF6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20E25-9433-00CE-5479-1F969E5E9C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83EF47-40F0-6445-8B39-82308C98260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2C7EA-A9AB-A0A2-1DD5-316360872D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A82D5-22E9-0B8A-AF82-17191B1E26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FF80F-26E4-9849-822C-BE966596B2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803C3-1074-29C5-657B-A0FEE836A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Welcome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811E2-C851-C610-E307-6F25D8F66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004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DA69A-F895-DF5F-19F7-8F7700D99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335E3E-46C0-84FD-E653-E920807C8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54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747ED-B9A1-19C1-A9F8-C929D45D6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8B626-56A8-4C73-4ABB-9CB9F0783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37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B5BFC-D416-CB07-5C5D-1856DF6B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39DCE-DE79-B7EC-AD49-A0060C730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85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0B10E-F7CC-C465-B943-431D618C4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770EA-2797-B53E-6EED-DB5C5E489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3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3B7BC-0740-42C2-1DA4-953AFA3CB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6E94-E37B-A712-717C-9F1F956B4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77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02965-ECF0-9DC4-698D-47B9B6FB6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it</a:t>
            </a:r>
          </a:p>
        </p:txBody>
      </p:sp>
      <p:pic>
        <p:nvPicPr>
          <p:cNvPr id="10242" name="Picture 2" descr="Hungama Hiding In Welcome Lodge From Shakti Kapoor Teja GIF - Hungama Hiding In Welcome Lodge From Shakti Kapoor Teja GIFs">
            <a:extLst>
              <a:ext uri="{FF2B5EF4-FFF2-40B4-BE49-F238E27FC236}">
                <a16:creationId xmlns:a16="http://schemas.microsoft.com/office/drawing/2014/main" id="{77051EDD-D00B-950B-CC2D-F2A2342E72B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962" y="1690688"/>
            <a:ext cx="8002075" cy="3374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0965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82E-344F-182C-CB26-2D519101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</a:t>
            </a:r>
          </a:p>
        </p:txBody>
      </p:sp>
      <p:pic>
        <p:nvPicPr>
          <p:cNvPr id="11266" name="Picture 2" descr="Thank You Thank You Thank You Gifkaro GIF - Thank You Thank You Thank You Gifkaro Thanks GIFs">
            <a:extLst>
              <a:ext uri="{FF2B5EF4-FFF2-40B4-BE49-F238E27FC236}">
                <a16:creationId xmlns:a16="http://schemas.microsoft.com/office/drawing/2014/main" id="{BF69B4CC-5AD3-41C4-B111-D629B4FD7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700" y="1690688"/>
            <a:ext cx="63246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4368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F1A1-452C-2751-1F3D-DB120EF7EE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Business Process Automation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00BDAF-87B9-E958-4DA6-49B7440902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Day – 05 </a:t>
            </a:r>
          </a:p>
          <a:p>
            <a:r>
              <a:rPr lang="en-IN" dirty="0"/>
              <a:t>Part 1</a:t>
            </a:r>
          </a:p>
          <a:p>
            <a:r>
              <a:rPr lang="en-IN" dirty="0"/>
              <a:t>:p</a:t>
            </a:r>
          </a:p>
        </p:txBody>
      </p:sp>
    </p:spTree>
    <p:extLst>
      <p:ext uri="{BB962C8B-B14F-4D97-AF65-F5344CB8AC3E}">
        <p14:creationId xmlns:p14="http://schemas.microsoft.com/office/powerpoint/2010/main" val="2528815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What we will do today</a:t>
            </a:r>
            <a:endParaRPr dirty="0"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UI Automation With the Modern Experience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01D9F-480D-0F12-9037-D4E82B717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DFEBB-CD06-9B52-C304-D9467D3C2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891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850BB-14B3-9C66-F73A-6E46506BF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B33CC-47E9-8ECC-766A-E11AE722D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909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0347-8FE1-1890-E5E1-2EC96A4BE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8AA30-8586-8093-38FF-B28CC7FA4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767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C76D7-B50A-1D2C-967A-02126DED5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E0FA1-AB1B-5D0C-DB08-22DC06FDF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71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05478-2A65-4032-3B3F-77D20ADDB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8E37A-3F42-3C59-3F0B-C353AAFE6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408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DC9-D7CA-B769-F930-98C066E82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A22ED-89CB-75AB-A92A-C5F405856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01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26</Words>
  <Application>Microsoft Macintosh PowerPoint</Application>
  <PresentationFormat>Widescreen</PresentationFormat>
  <Paragraphs>10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Welcome</vt:lpstr>
      <vt:lpstr>Business Process Automation</vt:lpstr>
      <vt:lpstr>What we will do today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That’s it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2023-04-18T09:42:45Z</dcterms:created>
  <dcterms:modified xsi:type="dcterms:W3CDTF">2023-04-18T12:37:34Z</dcterms:modified>
</cp:coreProperties>
</file>

<file path=docProps/thumbnail.jpeg>
</file>